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7" r:id="rId3"/>
    <p:sldId id="993" r:id="rId4"/>
    <p:sldId id="995" r:id="rId5"/>
    <p:sldId id="994" r:id="rId6"/>
    <p:sldId id="998" r:id="rId7"/>
    <p:sldId id="1000" r:id="rId8"/>
    <p:sldId id="988" r:id="rId9"/>
    <p:sldId id="996" r:id="rId10"/>
    <p:sldId id="99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Look at my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Fun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a cherry.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Thank you.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green.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66.jpg" descr="id:2147494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66814" y="2420888"/>
            <a:ext cx="6375422" cy="1974393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看这棵树。它是绿色的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bag	B. blue	C. box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please	B. peach	C. pink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red	B. teddy	C. dad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banana	B. balloon	C. bag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green	B. Mr Green	C. Miss Li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154991" y="2617748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blue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7142" y="252848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89321" y="3265820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peach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1938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15670" y="3861048"/>
            <a:ext cx="695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red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36904" y="4437112"/>
            <a:ext cx="1322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balloon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263558" y="5138028"/>
            <a:ext cx="1713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Mr Green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2638" y="37890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82638" y="44371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17142" y="50851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657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4005064"/>
            <a:ext cx="10585176" cy="259065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49888"/>
            <a:ext cx="11485848" cy="282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green balloon, please.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puppy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banana, please.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balloon. It’s blue.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587727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214886" y="587727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03118" y="593011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07374" y="5877272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3 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055646" y="587727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选出与下列句子相符的图片。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balloon.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69310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blue box, please.	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7822584" cy="735183"/>
          </a:xfrm>
          <a:prstGeom prst="rect">
            <a:avLst/>
          </a:prstGeom>
        </p:spPr>
      </p:pic>
      <p:pic>
        <p:nvPicPr>
          <p:cNvPr id="4" name="e132.jpg" descr="id:21474944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99462" y="2449588"/>
            <a:ext cx="521250" cy="1267444"/>
          </a:xfrm>
          <a:prstGeom prst="rect">
            <a:avLst/>
          </a:prstGeom>
        </p:spPr>
      </p:pic>
      <p:pic>
        <p:nvPicPr>
          <p:cNvPr id="5" name="e132a.jpg" descr="id:2147494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055646" y="2502597"/>
            <a:ext cx="864096" cy="1142427"/>
          </a:xfrm>
          <a:prstGeom prst="rect">
            <a:avLst/>
          </a:prstGeom>
        </p:spPr>
      </p:pic>
      <p:pic>
        <p:nvPicPr>
          <p:cNvPr id="6" name="e133.jpg" descr="id:214749443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255446" y="4404082"/>
            <a:ext cx="1008112" cy="1041142"/>
          </a:xfrm>
          <a:prstGeom prst="rect">
            <a:avLst/>
          </a:prstGeom>
        </p:spPr>
      </p:pic>
      <p:pic>
        <p:nvPicPr>
          <p:cNvPr id="7" name="e133a.jpg" descr="id:214749444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127654" y="4293096"/>
            <a:ext cx="1142497" cy="103164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2638" y="25649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0590" y="3265820"/>
            <a:ext cx="4772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看我的气球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4509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7479" y="5210036"/>
            <a:ext cx="6575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请给我一个蓝色的盒子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7007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49713" algn="l"/>
                <a:tab pos="61849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cherry is red.		A.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1849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1849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1849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a yellow banana.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134.jpg" descr="id:21474944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91350" y="1195564"/>
            <a:ext cx="1028629" cy="1081308"/>
          </a:xfrm>
          <a:prstGeom prst="rect">
            <a:avLst/>
          </a:prstGeom>
        </p:spPr>
      </p:pic>
      <p:pic>
        <p:nvPicPr>
          <p:cNvPr id="4" name="e134a.jpg" descr="id:21474944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199662" y="990831"/>
            <a:ext cx="888616" cy="1502065"/>
          </a:xfrm>
          <a:prstGeom prst="rect">
            <a:avLst/>
          </a:prstGeom>
        </p:spPr>
      </p:pic>
      <p:pic>
        <p:nvPicPr>
          <p:cNvPr id="5" name="e135a.jpg" descr="id:214749446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343678" y="3212976"/>
            <a:ext cx="835944" cy="1268673"/>
          </a:xfrm>
          <a:prstGeom prst="rect">
            <a:avLst/>
          </a:prstGeom>
        </p:spPr>
      </p:pic>
      <p:pic>
        <p:nvPicPr>
          <p:cNvPr id="6" name="e135.jpg" descr="id:214749446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823398" y="3140968"/>
            <a:ext cx="864096" cy="11360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17806" y="129397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6574" y="1915671"/>
            <a:ext cx="5833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我的樱桃是红色的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82638" y="321181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6574" y="3913892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它是一根黄色的香蕉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看图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在与所给图片相符的句子前打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box. It’s red.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at my box. It’s yellow.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fd113.jpg" descr="id:21474944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1863408"/>
            <a:ext cx="1306195" cy="10109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73800" y="249231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0787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图为黄色的盒子，与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看我的盒子。它是黄色的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2983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balloon is blue.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balloon is pink.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fd113a.jpg" descr="id:21474944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26654" y="3807624"/>
            <a:ext cx="685968" cy="1512168"/>
          </a:xfrm>
          <a:prstGeom prst="rect">
            <a:avLst/>
          </a:prstGeom>
        </p:spPr>
      </p:pic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1670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图为蓝色的气球，与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这个气球是蓝色的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43078" y="38796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81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pink peach.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is a red peach.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fd114.jpg" descr="id:21474944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1196752"/>
            <a:ext cx="1296033" cy="122413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425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cherry.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The cherry is green.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t9a.jpg" descr="id:21474944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3356992"/>
            <a:ext cx="1109980" cy="1851660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6281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图为粉色的桃子，与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这是一个粉色的桃子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1484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图为一颗樱桃，与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看！一颗樱桃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43078" y="160963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901792" y="357301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56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4483"/>
            <a:ext cx="11485848" cy="304698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根据图意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选择合适的内容完成句子或对话。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red.	B. It’s nice.	C. Thank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1" y="908720"/>
            <a:ext cx="10955710" cy="775194"/>
          </a:xfrm>
          <a:prstGeom prst="rect">
            <a:avLst/>
          </a:prstGeom>
        </p:spPr>
      </p:pic>
      <p:pic>
        <p:nvPicPr>
          <p:cNvPr id="4" name="ef64.jpg" descr="id:21474945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846734" y="2420888"/>
            <a:ext cx="6946235" cy="149302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28676" y="40943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14014" y="47181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看我的气球。它是绿色的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它真好看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7426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blue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yellow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red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65.jpg" descr="id:21474945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2340106"/>
            <a:ext cx="5976664" cy="1908865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43563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我爱蓝色的天空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2342" y="160086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687</Words>
  <Application>Microsoft Office PowerPoint</Application>
  <PresentationFormat>自定义</PresentationFormat>
  <Paragraphs>76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2025-06-30T07:14:30Z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